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1685" r:id="rId2"/>
    <p:sldId id="258" r:id="rId3"/>
    <p:sldId id="257" r:id="rId4"/>
    <p:sldId id="261" r:id="rId5"/>
    <p:sldId id="1709" r:id="rId6"/>
    <p:sldId id="1694" r:id="rId7"/>
    <p:sldId id="1700" r:id="rId8"/>
    <p:sldId id="1695" r:id="rId9"/>
    <p:sldId id="1701" r:id="rId10"/>
    <p:sldId id="1696" r:id="rId11"/>
    <p:sldId id="1702" r:id="rId12"/>
    <p:sldId id="1697" r:id="rId13"/>
    <p:sldId id="1703" r:id="rId14"/>
    <p:sldId id="1698" r:id="rId15"/>
    <p:sldId id="1706" r:id="rId16"/>
    <p:sldId id="1708" r:id="rId17"/>
    <p:sldId id="1707" r:id="rId18"/>
    <p:sldId id="1704" r:id="rId19"/>
    <p:sldId id="16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19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2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gif>
</file>

<file path=ppt/media/image3.gif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6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99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302546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Type a quote here.”"/>
          <p:cNvSpPr txBox="1">
            <a:spLocks noGrp="1"/>
          </p:cNvSpPr>
          <p:nvPr>
            <p:ph type="body" sz="quarter" idx="21"/>
          </p:nvPr>
        </p:nvSpPr>
        <p:spPr>
          <a:xfrm>
            <a:off x="1190625" y="3018235"/>
            <a:ext cx="9810750" cy="4801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1687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142" name="–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1190625" y="4473773"/>
            <a:ext cx="9810750" cy="36804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687"/>
              </a:spcBef>
              <a:buSzTx/>
              <a:buNone/>
              <a:defRPr sz="1969" i="1"/>
            </a:lvl1pPr>
          </a:lstStyle>
          <a:p>
            <a:r>
              <a:t>–Johnny Appleseed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034995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976313" y="187523"/>
            <a:ext cx="10239375" cy="1714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/>
          </p:nvPr>
        </p:nvSpPr>
        <p:spPr>
          <a:xfrm>
            <a:off x="976313" y="1946672"/>
            <a:ext cx="10239375" cy="4018359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892862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07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86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800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485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2/15/2023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93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350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2/15/2023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28870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WnnmFSC_Xo?feature=oembed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C2C95-E99D-2E5E-C222-797953C51D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Modelling Exercise</a:t>
            </a:r>
            <a:endParaRPr lang="en-C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CF3ABB3-0512-27F7-FE07-F5393E721B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Partial Observability</a:t>
            </a:r>
          </a:p>
          <a:p>
            <a:r>
              <a:rPr lang="en-US" dirty="0"/>
              <a:t>Contingent Planning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4579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3. </a:t>
            </a:r>
            <a:r>
              <a:rPr lang="en-US" dirty="0"/>
              <a:t>Better snow analysis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Instead of looking, whenever you enter a location, observe all the connected locations that haven’t been observed already.</a:t>
            </a:r>
            <a:br>
              <a:rPr lang="en-CA" dirty="0"/>
            </a:br>
            <a:endParaRPr lang="en-CA" dirty="0"/>
          </a:p>
          <a:p>
            <a:r>
              <a:rPr lang="en-CA" b="1" dirty="0"/>
              <a:t>Hint</a:t>
            </a:r>
            <a:r>
              <a:rPr lang="en-CA" dirty="0"/>
              <a:t>: Mix of </a:t>
            </a:r>
            <a:r>
              <a:rPr lang="en-CA" i="1" dirty="0" err="1"/>
              <a:t>forall</a:t>
            </a:r>
            <a:r>
              <a:rPr lang="en-CA" dirty="0"/>
              <a:t> and </a:t>
            </a:r>
            <a:r>
              <a:rPr lang="en-CA" i="1" dirty="0"/>
              <a:t>when </a:t>
            </a:r>
            <a:r>
              <a:rPr lang="en-CA" dirty="0"/>
              <a:t>and (of course) </a:t>
            </a:r>
            <a:r>
              <a:rPr lang="en-CA" i="1" dirty="0" err="1"/>
              <a:t>oneof</a:t>
            </a:r>
            <a:endParaRPr lang="en-CA" i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http://editor.planning.domains/planning-course/fond/bettersnow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49898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http://editor.planning.domains/planning-course/fond/bestsnow</a:t>
            </a:r>
          </a:p>
        </p:txBody>
      </p:sp>
    </p:spTree>
    <p:extLst>
      <p:ext uri="{BB962C8B-B14F-4D97-AF65-F5344CB8AC3E}">
        <p14:creationId xmlns:p14="http://schemas.microsoft.com/office/powerpoint/2010/main" val="243747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4. </a:t>
            </a:r>
            <a:r>
              <a:rPr lang="en-US" dirty="0"/>
              <a:t>Going home to sleep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57687" cy="4351338"/>
          </a:xfrm>
        </p:spPr>
        <p:txBody>
          <a:bodyPr/>
          <a:lstStyle/>
          <a:p>
            <a:r>
              <a:rPr lang="en-CA" dirty="0"/>
              <a:t>If at home, have a sleep action that</a:t>
            </a:r>
            <a:br>
              <a:rPr lang="en-CA" dirty="0"/>
            </a:br>
            <a:r>
              <a:rPr lang="en-CA" dirty="0"/>
              <a:t>resets all of the observations. Make</a:t>
            </a:r>
            <a:br>
              <a:rPr lang="en-CA" dirty="0"/>
            </a:br>
            <a:r>
              <a:rPr lang="en-CA" dirty="0"/>
              <a:t>it expensive!</a:t>
            </a:r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http://editor.planning.domains/planning-course/fond/sleepaintcheap</a:t>
            </a:r>
            <a:endParaRPr lang="en-CA" dirty="0"/>
          </a:p>
        </p:txBody>
      </p:sp>
      <p:pic>
        <p:nvPicPr>
          <p:cNvPr id="2050" name="Picture 2" descr="Baby-yoda-sleep GIFs - Get the best GIF on GIPHY">
            <a:extLst>
              <a:ext uri="{FF2B5EF4-FFF2-40B4-BE49-F238E27FC236}">
                <a16:creationId xmlns:a16="http://schemas.microsoft.com/office/drawing/2014/main" id="{185E5883-8DB7-E05B-81F7-FB2317137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0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719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http://editor.planning.domains/planning-course/fond/zzz</a:t>
            </a:r>
          </a:p>
        </p:txBody>
      </p:sp>
    </p:spTree>
    <p:extLst>
      <p:ext uri="{BB962C8B-B14F-4D97-AF65-F5344CB8AC3E}">
        <p14:creationId xmlns:p14="http://schemas.microsoft.com/office/powerpoint/2010/main" val="64654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5. Navigate </a:t>
            </a:r>
            <a:r>
              <a:rPr lang="en-US" dirty="0"/>
              <a:t>2-way streets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Change back to a “look” action model</a:t>
            </a:r>
            <a:br>
              <a:rPr lang="en-CA" dirty="0"/>
            </a:br>
            <a:endParaRPr lang="en-CA" dirty="0"/>
          </a:p>
          <a:p>
            <a:r>
              <a:rPr lang="en-CA" dirty="0"/>
              <a:t>Observe the snow status in both directions:</a:t>
            </a:r>
          </a:p>
          <a:p>
            <a:pPr lvl="1"/>
            <a:r>
              <a:rPr lang="en-CA" dirty="0"/>
              <a:t>Either snow is on one of the roads, or neither</a:t>
            </a:r>
          </a:p>
          <a:p>
            <a:pPr lvl="1"/>
            <a:r>
              <a:rPr lang="en-CA" b="1" dirty="0"/>
              <a:t>Hint</a:t>
            </a:r>
            <a:r>
              <a:rPr lang="en-CA" dirty="0"/>
              <a:t>: You can nest the </a:t>
            </a:r>
            <a:r>
              <a:rPr lang="en-CA" i="1" dirty="0" err="1"/>
              <a:t>oneof</a:t>
            </a:r>
            <a:r>
              <a:rPr lang="en-CA" dirty="0" err="1"/>
              <a:t>’s</a:t>
            </a:r>
            <a:r>
              <a:rPr lang="en-CA" dirty="0"/>
              <a:t>!</a:t>
            </a:r>
          </a:p>
          <a:p>
            <a:pPr marL="0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http://editor.planning.domains/planning-course/fond/oneoneofof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52421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http://editor.planning.domains/planning-course/fond/oneofed</a:t>
            </a:r>
          </a:p>
        </p:txBody>
      </p:sp>
    </p:spTree>
    <p:extLst>
      <p:ext uri="{BB962C8B-B14F-4D97-AF65-F5344CB8AC3E}">
        <p14:creationId xmlns:p14="http://schemas.microsoft.com/office/powerpoint/2010/main" val="3385051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653" y="1562746"/>
            <a:ext cx="2916504" cy="1325563"/>
          </a:xfrm>
        </p:spPr>
        <p:txBody>
          <a:bodyPr/>
          <a:lstStyle/>
          <a:p>
            <a:r>
              <a:rPr lang="en-CA" dirty="0"/>
              <a:t>6. </a:t>
            </a:r>
            <a:r>
              <a:rPr lang="en-US" dirty="0" err="1"/>
              <a:t>Mr</a:t>
            </a:r>
            <a:r>
              <a:rPr lang="en-US" dirty="0"/>
              <a:t> Plow!</a:t>
            </a:r>
            <a:endParaRPr lang="en-CA" dirty="0"/>
          </a:p>
        </p:txBody>
      </p:sp>
      <p:pic>
        <p:nvPicPr>
          <p:cNvPr id="6" name="Online Media 3" title="Mr. Plow | TV commercial">
            <a:hlinkClick r:id="" action="ppaction://media"/>
            <a:extLst>
              <a:ext uri="{FF2B5EF4-FFF2-40B4-BE49-F238E27FC236}">
                <a16:creationId xmlns:a16="http://schemas.microsoft.com/office/drawing/2014/main" id="{AC478634-553A-9E56-E469-9165BD3BBD1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325827" y="139527"/>
            <a:ext cx="8771928" cy="657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80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6. </a:t>
            </a:r>
            <a:r>
              <a:rPr lang="en-US" dirty="0" err="1"/>
              <a:t>Mr</a:t>
            </a:r>
            <a:r>
              <a:rPr lang="en-US" dirty="0"/>
              <a:t> Plow!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Instead of observed, we’ll use a “maybe-snow” fluent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</a:t>
            </a:r>
            <a:r>
              <a:rPr lang="en-CA" dirty="0" err="1"/>
              <a:t>mustsleep</a:t>
            </a:r>
            <a:r>
              <a:rPr lang="en-CA" dirty="0"/>
              <a:t>” fluent with a negative precondition on everything but actually, you know, sleeping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“plow” action that removes the snow on an adjacent road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“done” action that does the following:</a:t>
            </a:r>
          </a:p>
          <a:p>
            <a:pPr lvl="1"/>
            <a:r>
              <a:rPr lang="en-CA" dirty="0"/>
              <a:t>Confirms the person is home and every road is clear</a:t>
            </a:r>
          </a:p>
          <a:p>
            <a:pPr lvl="1"/>
            <a:r>
              <a:rPr lang="en-CA" dirty="0"/>
              <a:t>Makes it so the person “</a:t>
            </a:r>
            <a:r>
              <a:rPr lang="en-CA" dirty="0" err="1"/>
              <a:t>mustsleep</a:t>
            </a:r>
            <a:r>
              <a:rPr lang="en-CA" dirty="0"/>
              <a:t>”</a:t>
            </a:r>
          </a:p>
          <a:p>
            <a:pPr lvl="1"/>
            <a:r>
              <a:rPr lang="en-CA" dirty="0"/>
              <a:t>Non-deterministically achieves a new “done” fluent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50DCCD-CE9E-9D19-D259-CD8A317620D1}"/>
              </a:ext>
            </a:extLst>
          </p:cNvPr>
          <p:cNvSpPr/>
          <p:nvPr/>
        </p:nvSpPr>
        <p:spPr>
          <a:xfrm>
            <a:off x="888775" y="3052720"/>
            <a:ext cx="10414450" cy="752559"/>
          </a:xfrm>
          <a:prstGeom prst="rect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http://editor.planning.domains/planning-course/fond/mrplow</a:t>
            </a:r>
          </a:p>
        </p:txBody>
      </p:sp>
    </p:spTree>
    <p:extLst>
      <p:ext uri="{BB962C8B-B14F-4D97-AF65-F5344CB8AC3E}">
        <p14:creationId xmlns:p14="http://schemas.microsoft.com/office/powerpoint/2010/main" val="379614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http://editor.planning.domains/planning-course/fond/megafin</a:t>
            </a:r>
          </a:p>
        </p:txBody>
      </p:sp>
    </p:spTree>
    <p:extLst>
      <p:ext uri="{BB962C8B-B14F-4D97-AF65-F5344CB8AC3E}">
        <p14:creationId xmlns:p14="http://schemas.microsoft.com/office/powerpoint/2010/main" val="425816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9345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http://editor.planning.domains/"/>
          <p:cNvSpPr txBox="1">
            <a:spLocks noGrp="1"/>
          </p:cNvSpPr>
          <p:nvPr>
            <p:ph type="body" idx="21"/>
          </p:nvPr>
        </p:nvSpPr>
        <p:spPr>
          <a:xfrm>
            <a:off x="1190625" y="2086324"/>
            <a:ext cx="9810750" cy="2685351"/>
          </a:xfrm>
          <a:prstGeom prst="rect">
            <a:avLst/>
          </a:prstGeom>
        </p:spPr>
        <p:txBody>
          <a:bodyPr/>
          <a:lstStyle/>
          <a:p>
            <a:r>
              <a:rPr lang="en-US" b="1" dirty="0"/>
              <a:t>Recommended Editor</a:t>
            </a:r>
            <a:r>
              <a:rPr lang="en-US" dirty="0"/>
              <a:t>:</a:t>
            </a:r>
          </a:p>
          <a:p>
            <a:r>
              <a:rPr lang="en-US" i="1" dirty="0" err="1"/>
              <a:t>VSCode</a:t>
            </a:r>
            <a:r>
              <a:rPr lang="en-US" i="1" dirty="0"/>
              <a:t> + PDDL Plugin</a:t>
            </a:r>
            <a:br>
              <a:rPr lang="en-US" i="1" dirty="0"/>
            </a:br>
            <a:endParaRPr lang="en-US" i="1" dirty="0"/>
          </a:p>
          <a:p>
            <a:r>
              <a:rPr lang="en-US" b="1" dirty="0"/>
              <a:t>Recommended Planner</a:t>
            </a:r>
            <a:r>
              <a:rPr lang="en-US" dirty="0"/>
              <a:t>:</a:t>
            </a:r>
          </a:p>
          <a:p>
            <a:r>
              <a:rPr lang="en-US" i="1" dirty="0" err="1"/>
              <a:t>poprp</a:t>
            </a:r>
            <a:r>
              <a:rPr lang="en-US" i="1" dirty="0"/>
              <a:t> &amp; </a:t>
            </a:r>
            <a:r>
              <a:rPr lang="en-US" i="1" dirty="0" err="1"/>
              <a:t>cpor</a:t>
            </a:r>
            <a:endParaRPr lang="en-US" i="1"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Online Editor         ( your IDE )…"/>
          <p:cNvSpPr txBox="1">
            <a:spLocks noGrp="1"/>
          </p:cNvSpPr>
          <p:nvPr>
            <p:ph type="body" idx="1"/>
          </p:nvPr>
        </p:nvSpPr>
        <p:spPr>
          <a:xfrm>
            <a:off x="2891913" y="1046905"/>
            <a:ext cx="6408174" cy="476418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46469" indent="-446469">
              <a:buSzPct val="100000"/>
              <a:buAutoNum type="arabicPeriod"/>
            </a:pPr>
            <a:r>
              <a:rPr lang="en-US" dirty="0"/>
              <a:t>Mini </a:t>
            </a:r>
            <a:r>
              <a:rPr lang="en-US" dirty="0" err="1"/>
              <a:t>Secredoku</a:t>
            </a:r>
            <a:br>
              <a:rPr lang="en-US" dirty="0"/>
            </a:br>
            <a:endParaRPr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Embodied </a:t>
            </a:r>
            <a:r>
              <a:rPr lang="en-US" dirty="0" err="1"/>
              <a:t>Secredoku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Limited sensing</a:t>
            </a:r>
            <a:br>
              <a:rPr lang="en-US" dirty="0"/>
            </a:br>
            <a:endParaRPr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Limited time freebies!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Time to explore…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Moving Cra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Secredoku</a:t>
            </a:r>
            <a:r>
              <a:rPr lang="en-US" dirty="0"/>
              <a:t>: Secret + Sudoku</a:t>
            </a:r>
            <a:endParaRPr dirty="0"/>
          </a:p>
        </p:txBody>
      </p:sp>
      <p:sp>
        <p:nvSpPr>
          <p:cNvPr id="179" name="Task: Create a planning model that orchestrates the           movement of crates in a warehouse via robo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b="1"/>
            </a:pPr>
            <a:r>
              <a:rPr dirty="0"/>
              <a:t>Task</a:t>
            </a:r>
            <a:r>
              <a:rPr b="0" dirty="0"/>
              <a:t>: </a:t>
            </a:r>
            <a:r>
              <a:rPr lang="en-CA" b="0" dirty="0"/>
              <a:t>Ultimately, c</a:t>
            </a:r>
            <a:r>
              <a:rPr b="0" dirty="0" err="1"/>
              <a:t>reate</a:t>
            </a:r>
            <a:r>
              <a:rPr b="0" dirty="0"/>
              <a:t> a planning model that </a:t>
            </a:r>
            <a:r>
              <a:rPr lang="en-US" b="0" dirty="0"/>
              <a:t>lets an agent</a:t>
            </a:r>
            <a:br>
              <a:rPr lang="en-US" b="0" dirty="0"/>
            </a:br>
            <a:r>
              <a:rPr lang="en-US" b="0" dirty="0"/>
              <a:t>	walk around a sudoku board and make inferences</a:t>
            </a:r>
            <a:br>
              <a:rPr lang="en-US" b="0" dirty="0"/>
            </a:br>
            <a:endParaRPr b="0" dirty="0"/>
          </a:p>
          <a:p>
            <a:pPr>
              <a:buBlip>
                <a:blip r:embed="rId2"/>
              </a:buBlip>
              <a:defRPr b="1"/>
            </a:pPr>
            <a:r>
              <a:rPr dirty="0"/>
              <a:t>Types</a:t>
            </a:r>
            <a:r>
              <a:rPr b="0" dirty="0"/>
              <a:t>:</a:t>
            </a:r>
            <a:r>
              <a:rPr lang="en-US" dirty="0"/>
              <a:t> None!</a:t>
            </a:r>
            <a:endParaRPr lang="fr-FR" dirty="0">
              <a:solidFill>
                <a:schemeClr val="accent3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lang="fr-FR" dirty="0" err="1"/>
              <a:t>Predicates</a:t>
            </a:r>
            <a:r>
              <a:rPr lang="fr-FR" b="0" dirty="0"/>
              <a:t>: </a:t>
            </a:r>
            <a:r>
              <a:rPr lang="fr-FR" b="0" dirty="0">
                <a:solidFill>
                  <a:schemeClr val="accent2"/>
                </a:solidFill>
              </a:rPr>
              <a:t>at</a:t>
            </a:r>
            <a:r>
              <a:rPr lang="fr-FR" b="0" dirty="0"/>
              <a:t>, </a:t>
            </a:r>
            <a:r>
              <a:rPr lang="fr-FR" b="0" dirty="0">
                <a:solidFill>
                  <a:schemeClr val="accent2"/>
                </a:solidFill>
              </a:rPr>
              <a:t>road</a:t>
            </a:r>
            <a:r>
              <a:rPr lang="fr-FR" b="0" dirty="0"/>
              <a:t>, </a:t>
            </a:r>
            <a:r>
              <a:rPr lang="fr-FR" b="0" dirty="0" err="1">
                <a:solidFill>
                  <a:schemeClr val="accent2"/>
                </a:solidFill>
              </a:rPr>
              <a:t>snow</a:t>
            </a:r>
            <a:r>
              <a:rPr lang="fr-FR" b="0" dirty="0"/>
              <a:t>, </a:t>
            </a:r>
            <a:r>
              <a:rPr lang="fr-FR" b="0" dirty="0" err="1">
                <a:solidFill>
                  <a:schemeClr val="accent2"/>
                </a:solidFill>
              </a:rPr>
              <a:t>observed</a:t>
            </a:r>
            <a:r>
              <a:rPr lang="fr-FR" b="0" dirty="0"/>
              <a:t>, </a:t>
            </a:r>
            <a:r>
              <a:rPr lang="fr-FR" b="0" dirty="0">
                <a:solidFill>
                  <a:schemeClr val="accent2"/>
                </a:solidFill>
              </a:rPr>
              <a:t>…</a:t>
            </a:r>
            <a:endParaRPr lang="fr-FR" dirty="0">
              <a:solidFill>
                <a:schemeClr val="accent2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dirty="0"/>
              <a:t>Actions</a:t>
            </a:r>
            <a:r>
              <a:rPr b="0" dirty="0"/>
              <a:t>: </a:t>
            </a:r>
            <a:r>
              <a:rPr b="0" dirty="0">
                <a:solidFill>
                  <a:schemeClr val="accent4"/>
                </a:solidFill>
              </a:rPr>
              <a:t>move</a:t>
            </a:r>
            <a:r>
              <a:rPr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look</a:t>
            </a:r>
            <a:r>
              <a:rPr lang="en-CA"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sleep</a:t>
            </a:r>
            <a:r>
              <a:rPr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plow</a:t>
            </a:r>
            <a:endParaRPr b="0" dirty="0">
              <a:solidFill>
                <a:schemeClr val="accent4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dirty="0"/>
              <a:t>Initial State / Goal</a:t>
            </a:r>
            <a:r>
              <a:rPr b="0" dirty="0"/>
              <a:t>: </a:t>
            </a:r>
            <a:r>
              <a:rPr lang="en-US" b="0" dirty="0"/>
              <a:t>Either get somewhere or clear the snow</a:t>
            </a:r>
            <a:endParaRPr b="0"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CC012-4347-C3B4-2E5D-EA01A46EE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Running the Planners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177F5-B122-F368-CA2C-61D86BDB63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err="1"/>
              <a:t>poprp</a:t>
            </a:r>
            <a:r>
              <a:rPr lang="en-CA" dirty="0"/>
              <a:t> </a:t>
            </a:r>
            <a:r>
              <a:rPr lang="en-CA" dirty="0" err="1"/>
              <a:t>domain.pddl</a:t>
            </a:r>
            <a:r>
              <a:rPr lang="en-CA" dirty="0"/>
              <a:t> </a:t>
            </a:r>
            <a:r>
              <a:rPr lang="en-CA" dirty="0" err="1"/>
              <a:t>problem.pddl</a:t>
            </a:r>
            <a:endParaRPr lang="en-CA" dirty="0"/>
          </a:p>
          <a:p>
            <a:pPr marL="0" indent="0">
              <a:buNone/>
            </a:pPr>
            <a:r>
              <a:rPr lang="en-CA" dirty="0" err="1"/>
              <a:t>chmod</a:t>
            </a:r>
            <a:r>
              <a:rPr lang="en-CA" dirty="0"/>
              <a:t> </a:t>
            </a:r>
            <a:r>
              <a:rPr lang="en-CA" dirty="0" err="1"/>
              <a:t>a+x</a:t>
            </a:r>
            <a:r>
              <a:rPr lang="en-CA" dirty="0"/>
              <a:t> compile_plan.sh</a:t>
            </a:r>
          </a:p>
          <a:p>
            <a:pPr marL="0" indent="0">
              <a:buNone/>
            </a:pPr>
            <a:r>
              <a:rPr lang="en-CA" dirty="0"/>
              <a:t>./compile_plan.sh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 err="1"/>
              <a:t>cpor</a:t>
            </a:r>
            <a:r>
              <a:rPr lang="en-CA" dirty="0"/>
              <a:t> </a:t>
            </a:r>
            <a:r>
              <a:rPr lang="en-CA" dirty="0" err="1"/>
              <a:t>domain.pddl</a:t>
            </a:r>
            <a:r>
              <a:rPr lang="en-CA" dirty="0"/>
              <a:t> </a:t>
            </a:r>
            <a:r>
              <a:rPr lang="en-CA" dirty="0" err="1"/>
              <a:t>problem.pddl</a:t>
            </a:r>
            <a:r>
              <a:rPr lang="en-CA" dirty="0"/>
              <a:t> offline</a:t>
            </a:r>
          </a:p>
          <a:p>
            <a:pPr marL="0" indent="0">
              <a:buNone/>
            </a:pPr>
            <a:r>
              <a:rPr lang="en-CA" dirty="0"/>
              <a:t>dot -</a:t>
            </a:r>
            <a:r>
              <a:rPr lang="en-CA" dirty="0" err="1"/>
              <a:t>Tpng</a:t>
            </a:r>
            <a:r>
              <a:rPr lang="en-CA" dirty="0"/>
              <a:t> offline &gt; graph.png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761746-A076-4EF1-43FD-BA1CAF2830C0}"/>
              </a:ext>
            </a:extLst>
          </p:cNvPr>
          <p:cNvSpPr/>
          <p:nvPr/>
        </p:nvSpPr>
        <p:spPr>
          <a:xfrm>
            <a:off x="8307422" y="3000983"/>
            <a:ext cx="1926076" cy="856034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CA" b="1" dirty="0"/>
              <a:t>Visualization</a:t>
            </a:r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8E58AFA5-3B0F-24D8-4DBD-869DBDBB1C92}"/>
              </a:ext>
            </a:extLst>
          </p:cNvPr>
          <p:cNvCxnSpPr>
            <a:stCxn id="4" idx="1"/>
          </p:cNvCxnSpPr>
          <p:nvPr/>
        </p:nvCxnSpPr>
        <p:spPr>
          <a:xfrm rot="10800000">
            <a:off x="5408580" y="2694562"/>
            <a:ext cx="2898843" cy="734438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2BA2FB49-01C8-6672-2D48-CF4A08605F25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>
            <a:off x="5311302" y="3200400"/>
            <a:ext cx="2996120" cy="228600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8419EED3-39E0-4C08-2254-5FF9F521088D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 flipV="1">
            <a:off x="5758774" y="3428999"/>
            <a:ext cx="2548648" cy="1386191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01779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1. Mini </a:t>
            </a:r>
            <a:r>
              <a:rPr lang="en-CA" dirty="0" err="1"/>
              <a:t>Secredoku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Let’s get the map set up and the person to their destination…</a:t>
            </a:r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http://editor.planning.domains/planning-course/fond/moving</a:t>
            </a:r>
          </a:p>
        </p:txBody>
      </p:sp>
    </p:spTree>
    <p:extLst>
      <p:ext uri="{BB962C8B-B14F-4D97-AF65-F5344CB8AC3E}">
        <p14:creationId xmlns:p14="http://schemas.microsoft.com/office/powerpoint/2010/main" val="131583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http://editor.planning.domains/planning-course/fond/movinged</a:t>
            </a:r>
          </a:p>
        </p:txBody>
      </p:sp>
    </p:spTree>
    <p:extLst>
      <p:ext uri="{BB962C8B-B14F-4D97-AF65-F5344CB8AC3E}">
        <p14:creationId xmlns:p14="http://schemas.microsoft.com/office/powerpoint/2010/main" val="403149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2. </a:t>
            </a:r>
            <a:r>
              <a:rPr lang="en-US" dirty="0"/>
              <a:t>Let it snow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When the person looks, they see that</a:t>
            </a:r>
            <a:br>
              <a:rPr lang="en-CA" dirty="0"/>
            </a:br>
            <a:r>
              <a:rPr lang="en-CA" dirty="0"/>
              <a:t>the road is either snowy or not.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http://editor.planning.domains/planning-course/fond/letitsnow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1026" name="Picture 2" descr="Game of thrones winter is coming snow GIF - Find on GIFER">
            <a:extLst>
              <a:ext uri="{FF2B5EF4-FFF2-40B4-BE49-F238E27FC236}">
                <a16:creationId xmlns:a16="http://schemas.microsoft.com/office/drawing/2014/main" id="{52C26816-B4F0-E482-E8F3-85F84D734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7108" y="0"/>
            <a:ext cx="4884892" cy="2747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019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http://editor.planning.domains/planning-course/fond/itsnowed</a:t>
            </a:r>
          </a:p>
        </p:txBody>
      </p:sp>
    </p:spTree>
    <p:extLst>
      <p:ext uri="{BB962C8B-B14F-4D97-AF65-F5344CB8AC3E}">
        <p14:creationId xmlns:p14="http://schemas.microsoft.com/office/powerpoint/2010/main" val="3108447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1108</TotalTime>
  <Words>540</Words>
  <Application>Microsoft Office PowerPoint</Application>
  <PresentationFormat>Widescreen</PresentationFormat>
  <Paragraphs>89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Source Sans Pro</vt:lpstr>
      <vt:lpstr>FunkyShapesDarkVTI</vt:lpstr>
      <vt:lpstr>Modelling Exercise</vt:lpstr>
      <vt:lpstr>PowerPoint Presentation</vt:lpstr>
      <vt:lpstr>PowerPoint Presentation</vt:lpstr>
      <vt:lpstr>Secredoku: Secret + Sudoku</vt:lpstr>
      <vt:lpstr>Running the Planners</vt:lpstr>
      <vt:lpstr>1. Mini Secredoku</vt:lpstr>
      <vt:lpstr>PowerPoint Presentation</vt:lpstr>
      <vt:lpstr>2. Let it snow</vt:lpstr>
      <vt:lpstr>PowerPoint Presentation</vt:lpstr>
      <vt:lpstr>3. Better snow analysis</vt:lpstr>
      <vt:lpstr>PowerPoint Presentation</vt:lpstr>
      <vt:lpstr>4. Going home to sleep</vt:lpstr>
      <vt:lpstr>PowerPoint Presentation</vt:lpstr>
      <vt:lpstr>5. Navigate 2-way streets</vt:lpstr>
      <vt:lpstr>PowerPoint Presentation</vt:lpstr>
      <vt:lpstr>6. Mr Plow!</vt:lpstr>
      <vt:lpstr>6. Mr Plow!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Exercise</dc:title>
  <dc:creator>Christian Muise</dc:creator>
  <cp:lastModifiedBy>Christian Muise</cp:lastModifiedBy>
  <cp:revision>14</cp:revision>
  <dcterms:created xsi:type="dcterms:W3CDTF">2022-12-22T14:48:06Z</dcterms:created>
  <dcterms:modified xsi:type="dcterms:W3CDTF">2023-02-15T20:46:09Z</dcterms:modified>
</cp:coreProperties>
</file>

<file path=docProps/thumbnail.jpeg>
</file>